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256" r:id="rId3"/>
    <p:sldId id="294" r:id="rId4"/>
    <p:sldId id="257" r:id="rId5"/>
    <p:sldId id="295" r:id="rId6"/>
    <p:sldId id="258" r:id="rId7"/>
    <p:sldId id="259" r:id="rId8"/>
    <p:sldId id="260" r:id="rId9"/>
    <p:sldId id="296" r:id="rId10"/>
    <p:sldId id="261" r:id="rId11"/>
    <p:sldId id="262" r:id="rId12"/>
    <p:sldId id="263" r:id="rId13"/>
    <p:sldId id="264" r:id="rId14"/>
    <p:sldId id="265" r:id="rId15"/>
    <p:sldId id="266" r:id="rId16"/>
    <p:sldId id="297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98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154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ffasutrisno/Project-Forecast/blob/main/forecast_programs/forecast_01_main_total.py" TargetMode="External"/><Relationship Id="rId2" Type="http://schemas.openxmlformats.org/officeDocument/2006/relationships/hyperlink" Target="https://github.com/daffasutrisno/Project-Forecast.git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daffasutrisno/Project-Forecast/blob/main/forecast_results/01_main/03_traffic_forecast_lengkap.png" TargetMode="External"/><Relationship Id="rId4" Type="http://schemas.openxmlformats.org/officeDocument/2006/relationships/hyperlink" Target="https://github.com/daffasutrisno/Project-Forecast/blob/main/forecast_programs/visualize_01_all_forecasts.py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ffasutrisno/Project-Forecast/blob/main/forecast_programs/forecast_04_by_kabupaten.py" TargetMode="External"/><Relationship Id="rId2" Type="http://schemas.openxmlformats.org/officeDocument/2006/relationships/hyperlink" Target="https://github.com/daffasutrisno/Project-Forecast.git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daffasutrisno/Project-Forecast/blob/main/forecast_results/05_analysis/top10_kabupaten_by_absolute_change.png" TargetMode="External"/><Relationship Id="rId4" Type="http://schemas.openxmlformats.org/officeDocument/2006/relationships/hyperlink" Target="https://github.com/daffasutrisno/Project-Forecast/blob/main/forecast_programs/analysis_01_top10_absolute.p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ffasutrisno/Project-Forecast/blob/main/forecast_programs/forecast_04_by_kabupaten.py" TargetMode="External"/><Relationship Id="rId2" Type="http://schemas.openxmlformats.org/officeDocument/2006/relationships/hyperlink" Target="https://github.com/daffasutrisno/Project-Forecast.git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daffasutrisno/Project-Forecast/blob/main/forecast_results/05_analysis/top10_kabupaten_individual_forecast.png" TargetMode="External"/><Relationship Id="rId4" Type="http://schemas.openxmlformats.org/officeDocument/2006/relationships/hyperlink" Target="https://github.com/daffasutrisno/Project-Forecast/blob/main/forecast_programs/analysis_03_top10_percentage.py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ffasutrisno/Project-Forecast/blob/main/forecast_programs/forecast_01_main_total.py" TargetMode="External"/><Relationship Id="rId2" Type="http://schemas.openxmlformats.org/officeDocument/2006/relationships/hyperlink" Target="https://github.com/daffasutrisno/Project-Forecast.git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daffasutrisno/Project-Forecast/blob/main/forecast_results/01_main/00_main_forecast_overview.png" TargetMode="External"/><Relationship Id="rId4" Type="http://schemas.openxmlformats.org/officeDocument/2006/relationships/hyperlink" Target="https://github.com/daffasutrisno/Project-Forecast/blob/main/forecast_programs/visualize_02_main_overview.py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ffasutrisno/Project-Forecast/blob/main/forecast_programs/forecast_03_by_regional.py" TargetMode="External"/><Relationship Id="rId2" Type="http://schemas.openxmlformats.org/officeDocument/2006/relationships/hyperlink" Target="https://github.com/daffasutrisno/Project-Forecast.gi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affasutrisno/Project-Forecast/tree/main/forecast_results/02_regiona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ffasutrisno/Project-Forecast/blob/main/forecast_programs/forecast_02_by_province.py" TargetMode="External"/><Relationship Id="rId2" Type="http://schemas.openxmlformats.org/officeDocument/2006/relationships/hyperlink" Target="https://github.com/daffasutrisno/Project-Forecast.gi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daffasutrisno/Project-Forecast/tree/main/forecast_results/03_provins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779894-94E4-47F8-AC80-083944BA0962}"/>
              </a:ext>
            </a:extLst>
          </p:cNvPr>
          <p:cNvSpPr/>
          <p:nvPr/>
        </p:nvSpPr>
        <p:spPr>
          <a:xfrm>
            <a:off x="867944" y="1174836"/>
            <a:ext cx="7408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daffasutrisno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/Project-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Forecast.git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B63AE-5BA0-4F15-BCAA-617CB4A43BF8}"/>
              </a:ext>
            </a:extLst>
          </p:cNvPr>
          <p:cNvSpPr/>
          <p:nvPr/>
        </p:nvSpPr>
        <p:spPr>
          <a:xfrm>
            <a:off x="867944" y="3250095"/>
            <a:ext cx="74081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forecast_01_main_total.py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visualize_01_all_forecasts.py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forecast_results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01_main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03_traffic_forecast_lengkap.png</a:t>
            </a: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110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Bali</a:t>
            </a:r>
          </a:p>
        </p:txBody>
      </p:sp>
      <p:pic>
        <p:nvPicPr>
          <p:cNvPr id="3" name="Picture 2" descr="bal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Daerah Istimewa Yogyakarta</a:t>
            </a:r>
          </a:p>
        </p:txBody>
      </p:sp>
      <p:pic>
        <p:nvPicPr>
          <p:cNvPr id="3" name="Picture 2" descr="daerah_istimewa_yogyakart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Jawa Tengah</a:t>
            </a:r>
          </a:p>
        </p:txBody>
      </p:sp>
      <p:pic>
        <p:nvPicPr>
          <p:cNvPr id="3" name="Picture 2" descr="jawa_tengah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Jawa Timur</a:t>
            </a:r>
          </a:p>
        </p:txBody>
      </p:sp>
      <p:pic>
        <p:nvPicPr>
          <p:cNvPr id="3" name="Picture 2" descr="jawa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Nusa Tenggara Barat</a:t>
            </a:r>
          </a:p>
        </p:txBody>
      </p:sp>
      <p:pic>
        <p:nvPicPr>
          <p:cNvPr id="3" name="Picture 2" descr="nusa_tenggara_barat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6021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Nusa Tenggara Timur</a:t>
            </a:r>
          </a:p>
        </p:txBody>
      </p:sp>
      <p:pic>
        <p:nvPicPr>
          <p:cNvPr id="3" name="Picture 2" descr="nusa_tenggara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60212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779894-94E4-47F8-AC80-083944BA0962}"/>
              </a:ext>
            </a:extLst>
          </p:cNvPr>
          <p:cNvSpPr/>
          <p:nvPr/>
        </p:nvSpPr>
        <p:spPr>
          <a:xfrm>
            <a:off x="867944" y="1174836"/>
            <a:ext cx="7408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daffasutrisno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/Project-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Forecast.git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B63AE-5BA0-4F15-BCAA-617CB4A43BF8}"/>
              </a:ext>
            </a:extLst>
          </p:cNvPr>
          <p:cNvSpPr/>
          <p:nvPr/>
        </p:nvSpPr>
        <p:spPr>
          <a:xfrm>
            <a:off x="867944" y="3250095"/>
            <a:ext cx="74081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forecast_04_by_kabupaten.py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analysis_01_top10_absolute.py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forecast_results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05_analysis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top10_kabupaten_by_absolute_change.png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forecast_results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04_kabupaten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kabupaten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]_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forecast.png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kabupaten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86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Kabupaten: Peningkatan Absolut (TB)</a:t>
            </a:r>
          </a:p>
        </p:txBody>
      </p:sp>
      <p:pic>
        <p:nvPicPr>
          <p:cNvPr id="3" name="Picture 2" descr="top10_kabupaten_by_absolute_cha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61506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#1: KOTA SURABAYA (EAST JAVA)</a:t>
            </a:r>
          </a:p>
        </p:txBody>
      </p:sp>
      <p:pic>
        <p:nvPicPr>
          <p:cNvPr id="3" name="Picture 2" descr="kota_surabay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973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#2: KOTA SEMARANG (CENTRAL JAVA)</a:t>
            </a:r>
          </a:p>
        </p:txBody>
      </p:sp>
      <p:pic>
        <p:nvPicPr>
          <p:cNvPr id="3" name="Picture 2" descr="kota_semar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Traffic Forecast Lengkap: Historical + Forecast</a:t>
            </a:r>
          </a:p>
        </p:txBody>
      </p:sp>
      <p:pic>
        <p:nvPicPr>
          <p:cNvPr id="3" name="Picture 2" descr="03_traffic_forecast_lengk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0998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#3: SIDOARJO (EAST JAVA)</a:t>
            </a:r>
          </a:p>
        </p:txBody>
      </p:sp>
      <p:pic>
        <p:nvPicPr>
          <p:cNvPr id="3" name="Picture 2" descr="sidoarj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#4: KOTA DENPASAR (BALI NUSRA)</a:t>
            </a:r>
          </a:p>
        </p:txBody>
      </p:sp>
      <p:pic>
        <p:nvPicPr>
          <p:cNvPr id="3" name="Picture 2" descr="kota_denpasa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#5: SLEMAN (CENTRAL JAVA)</a:t>
            </a:r>
          </a:p>
        </p:txBody>
      </p:sp>
      <p:pic>
        <p:nvPicPr>
          <p:cNvPr id="3" name="Picture 2" descr="slem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#6: BADUNG (BALI NUSRA)</a:t>
            </a:r>
          </a:p>
        </p:txBody>
      </p:sp>
      <p:pic>
        <p:nvPicPr>
          <p:cNvPr id="3" name="Picture 2" descr="badu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#7: MALANG (EAST JAVA)</a:t>
            </a:r>
          </a:p>
        </p:txBody>
      </p:sp>
      <p:pic>
        <p:nvPicPr>
          <p:cNvPr id="3" name="Picture 2" descr="mal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#8: KOTA MALANG (EAST JAVA)</a:t>
            </a:r>
          </a:p>
        </p:txBody>
      </p:sp>
      <p:pic>
        <p:nvPicPr>
          <p:cNvPr id="3" name="Picture 2" descr="kota_mal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#9: BANGKALAN (EAST JAVA)</a:t>
            </a:r>
          </a:p>
        </p:txBody>
      </p:sp>
      <p:pic>
        <p:nvPicPr>
          <p:cNvPr id="3" name="Picture 2" descr="bangkal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#10: GRESIK (EAST JAVA)</a:t>
            </a:r>
          </a:p>
        </p:txBody>
      </p:sp>
      <p:pic>
        <p:nvPicPr>
          <p:cNvPr id="3" name="Picture 2" descr="gresik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779894-94E4-47F8-AC80-083944BA0962}"/>
              </a:ext>
            </a:extLst>
          </p:cNvPr>
          <p:cNvSpPr/>
          <p:nvPr/>
        </p:nvSpPr>
        <p:spPr>
          <a:xfrm>
            <a:off x="867944" y="1174836"/>
            <a:ext cx="7408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daffasutrisno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/Project-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Forecast.git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B63AE-5BA0-4F15-BCAA-617CB4A43BF8}"/>
              </a:ext>
            </a:extLst>
          </p:cNvPr>
          <p:cNvSpPr/>
          <p:nvPr/>
        </p:nvSpPr>
        <p:spPr>
          <a:xfrm>
            <a:off x="867944" y="3250095"/>
            <a:ext cx="74081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forecast_04_by_kabupaten.py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analysis_03_top10_percentage.py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forecast_results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05_analysis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top10_kabupaten_individual_forecast.png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forecast_results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04_kabupaten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kabupaten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]_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forecast.png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kabupaten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793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Kabupaten: Growth Percentage (%)</a:t>
            </a:r>
          </a:p>
        </p:txBody>
      </p:sp>
      <p:pic>
        <p:nvPicPr>
          <p:cNvPr id="3" name="Picture 2" descr="top10_kabupaten_individual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60716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779894-94E4-47F8-AC80-083944BA0962}"/>
              </a:ext>
            </a:extLst>
          </p:cNvPr>
          <p:cNvSpPr/>
          <p:nvPr/>
        </p:nvSpPr>
        <p:spPr>
          <a:xfrm>
            <a:off x="867944" y="1174836"/>
            <a:ext cx="7408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daffasutrisno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/Project-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Forecast.git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B63AE-5BA0-4F15-BCAA-617CB4A43BF8}"/>
              </a:ext>
            </a:extLst>
          </p:cNvPr>
          <p:cNvSpPr/>
          <p:nvPr/>
        </p:nvSpPr>
        <p:spPr>
          <a:xfrm>
            <a:off x="867944" y="3250095"/>
            <a:ext cx="74081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forecast_01_main_total.py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visualize_02_main_overview.py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forecast_results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01_main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00_main_forecast_overview.png</a:t>
            </a:r>
            <a:endParaRPr 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30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#1: SABU RAIJUA (+110.59%)</a:t>
            </a:r>
          </a:p>
        </p:txBody>
      </p:sp>
      <p:pic>
        <p:nvPicPr>
          <p:cNvPr id="3" name="Picture 2" descr="sabu_raiju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349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#2: SUMBA BARAT (+45.23%)</a:t>
            </a:r>
          </a:p>
        </p:txBody>
      </p:sp>
      <p:pic>
        <p:nvPicPr>
          <p:cNvPr id="3" name="Picture 2" descr="sumba_barat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#3: SUMBA BARAT DAYA (+43.45%)</a:t>
            </a:r>
          </a:p>
        </p:txBody>
      </p:sp>
      <p:pic>
        <p:nvPicPr>
          <p:cNvPr id="3" name="Picture 2" descr="sumba_barat_day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#4: MALAKA (+42.70%)</a:t>
            </a:r>
          </a:p>
        </p:txBody>
      </p:sp>
      <p:pic>
        <p:nvPicPr>
          <p:cNvPr id="3" name="Picture 2" descr="malak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#5: BIMA (+42.63%)</a:t>
            </a:r>
          </a:p>
        </p:txBody>
      </p:sp>
      <p:pic>
        <p:nvPicPr>
          <p:cNvPr id="3" name="Picture 2" descr="bim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#6: ROTE NDAO (+34.95%)</a:t>
            </a:r>
          </a:p>
        </p:txBody>
      </p:sp>
      <p:pic>
        <p:nvPicPr>
          <p:cNvPr id="3" name="Picture 2" descr="rote_nda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#7: FLORES TIMUR (+31.94%)</a:t>
            </a:r>
          </a:p>
        </p:txBody>
      </p:sp>
      <p:pic>
        <p:nvPicPr>
          <p:cNvPr id="3" name="Picture 2" descr="flores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#8: KOTA MATARAM (+29.83%)</a:t>
            </a:r>
          </a:p>
        </p:txBody>
      </p:sp>
      <p:pic>
        <p:nvPicPr>
          <p:cNvPr id="3" name="Picture 2" descr="kota_mataram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#9: SUMBAWA (+27.89%)</a:t>
            </a:r>
          </a:p>
        </p:txBody>
      </p:sp>
      <p:pic>
        <p:nvPicPr>
          <p:cNvPr id="3" name="Picture 2" descr="sumbaw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3109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#10: SUMBA TIMUR (+26.91%)</a:t>
            </a:r>
          </a:p>
        </p:txBody>
      </p:sp>
      <p:pic>
        <p:nvPicPr>
          <p:cNvPr id="3" name="Picture 2" descr="sumba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Main Forecast Overview: Total Java</a:t>
            </a:r>
          </a:p>
        </p:txBody>
      </p:sp>
      <p:pic>
        <p:nvPicPr>
          <p:cNvPr id="3" name="Picture 2" descr="00_main_forecast_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693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779894-94E4-47F8-AC80-083944BA0962}"/>
              </a:ext>
            </a:extLst>
          </p:cNvPr>
          <p:cNvSpPr/>
          <p:nvPr/>
        </p:nvSpPr>
        <p:spPr>
          <a:xfrm>
            <a:off x="867944" y="1174836"/>
            <a:ext cx="7408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daffasutrisno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/Project-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Forecast.git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B63AE-5BA0-4F15-BCAA-617CB4A43BF8}"/>
              </a:ext>
            </a:extLst>
          </p:cNvPr>
          <p:cNvSpPr/>
          <p:nvPr/>
        </p:nvSpPr>
        <p:spPr>
          <a:xfrm>
            <a:off x="867944" y="3250095"/>
            <a:ext cx="7408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forecast_03_by_regional.py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forecast_results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02_regional</a:t>
            </a: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0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Regional: Bali Nusra</a:t>
            </a:r>
          </a:p>
        </p:txBody>
      </p:sp>
      <p:pic>
        <p:nvPicPr>
          <p:cNvPr id="3" name="Picture 2" descr="bali_nusr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97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Regional: Central Java</a:t>
            </a:r>
          </a:p>
        </p:txBody>
      </p:sp>
      <p:pic>
        <p:nvPicPr>
          <p:cNvPr id="3" name="Picture 2" descr="central_jav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183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Regional: East Java</a:t>
            </a:r>
          </a:p>
        </p:txBody>
      </p:sp>
      <p:pic>
        <p:nvPicPr>
          <p:cNvPr id="3" name="Picture 2" descr="east_jav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97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779894-94E4-47F8-AC80-083944BA0962}"/>
              </a:ext>
            </a:extLst>
          </p:cNvPr>
          <p:cNvSpPr/>
          <p:nvPr/>
        </p:nvSpPr>
        <p:spPr>
          <a:xfrm>
            <a:off x="867944" y="1174836"/>
            <a:ext cx="7408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daffasutrisno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/Project-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Forecast.git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B63AE-5BA0-4F15-BCAA-617CB4A43BF8}"/>
              </a:ext>
            </a:extLst>
          </p:cNvPr>
          <p:cNvSpPr/>
          <p:nvPr/>
        </p:nvSpPr>
        <p:spPr>
          <a:xfrm>
            <a:off x="867944" y="3250095"/>
            <a:ext cx="7408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forecast_02_by_province.py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forecast_results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03_provinsi</a:t>
            </a:r>
            <a:endParaRPr lang="en-US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736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638</Words>
  <Application>Microsoft Office PowerPoint</Application>
  <PresentationFormat>On-screen Show (4:3)</PresentationFormat>
  <Paragraphs>61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Daffa Rizky</cp:lastModifiedBy>
  <cp:revision>4</cp:revision>
  <dcterms:created xsi:type="dcterms:W3CDTF">2013-01-27T09:14:16Z</dcterms:created>
  <dcterms:modified xsi:type="dcterms:W3CDTF">2025-12-01T00:37:08Z</dcterms:modified>
  <cp:category/>
</cp:coreProperties>
</file>